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1"/>
            <a:ext cx="8763000" cy="685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Indo – Myanmar Relations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838200"/>
            <a:ext cx="8839200" cy="57912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Burma 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is located south of the states of Mizoram, Manipur, Nagaland and Arunachal Pradesh in Northeast 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India.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Theravada 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Buddhism has tremendously influenced Burmese 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society</a:t>
            </a:r>
          </a:p>
          <a:p>
            <a:pPr algn="just"/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</a:rPr>
              <a:t>The </a:t>
            </a:r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</a:rPr>
              <a:t>Rohingya</a:t>
            </a:r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</a:rPr>
              <a:t>crisis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conflict involving Buddhists and Muslims in the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</a:rPr>
              <a:t>Rakhine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province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Crisis 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received international attention followed to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</a:rPr>
              <a:t>Rakhine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 state riot in 2012, 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2015 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and 2016-17 military crackdown.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At present 40000 </a:t>
            </a: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</a:rPr>
              <a:t>Rohingyas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 have their second home in </a:t>
            </a:r>
            <a:r>
              <a:rPr lang="en-US" sz="2400" dirty="0" smtClean="0">
                <a:solidFill>
                  <a:schemeClr val="tx1"/>
                </a:solidFill>
              </a:rPr>
              <a:t>India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</a:rPr>
              <a:t>Why does India try to keep away from the issue?</a:t>
            </a:r>
            <a:endParaRPr lang="en-US" sz="2400" dirty="0" smtClean="0">
              <a:solidFill>
                <a:schemeClr val="tx1"/>
              </a:solidFill>
              <a:latin typeface="Bell MT" pitchFamily="18" charset="0"/>
            </a:endParaRP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India considers the issue as an internal affair of Myanmar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.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Agreements: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Bell MT" pitchFamily="18" charset="0"/>
              </a:rPr>
              <a:t>Kaladan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Multi-Modal Transit Transport 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project</a:t>
            </a:r>
          </a:p>
          <a:p>
            <a:pPr marL="457200" indent="-457200" algn="just"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 India-Myanmar-Thailand Trilateral 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Highway</a:t>
            </a:r>
          </a:p>
          <a:p>
            <a:pPr marL="457200" indent="-457200" algn="just"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Special Economic 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Zones</a:t>
            </a:r>
          </a:p>
          <a:p>
            <a:pPr marL="457200" indent="-457200"/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military dictatorship and its economic policies reduced India’s interactions with Myanmar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.</a:t>
            </a:r>
          </a:p>
          <a:p>
            <a:pPr marL="457200" indent="-457200"/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</a:rPr>
              <a:t>Aung</a:t>
            </a:r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</a:rPr>
              <a:t> San </a:t>
            </a:r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</a:rPr>
              <a:t>Suu</a:t>
            </a:r>
            <a:r>
              <a:rPr lang="en-US" sz="2400" b="1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Bell MT" pitchFamily="18" charset="0"/>
              </a:rPr>
              <a:t>Kyi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 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(2015)</a:t>
            </a:r>
            <a:endParaRPr lang="en-US" sz="2400" dirty="0" smtClean="0">
              <a:solidFill>
                <a:schemeClr val="tx1"/>
              </a:solidFill>
              <a:latin typeface="Bell MT" pitchFamily="18" charset="0"/>
            </a:endParaRPr>
          </a:p>
          <a:p>
            <a:pPr algn="just"/>
            <a:endParaRPr lang="en-US" sz="2400" dirty="0">
              <a:solidFill>
                <a:schemeClr val="tx1"/>
              </a:solidFill>
              <a:latin typeface="Bell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Indo – Myanmar Relations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Indo – Myanmar Relations</dc:title>
  <dc:creator>user</dc:creator>
  <cp:lastModifiedBy>user</cp:lastModifiedBy>
  <cp:revision>4</cp:revision>
  <dcterms:created xsi:type="dcterms:W3CDTF">2006-08-16T00:00:00Z</dcterms:created>
  <dcterms:modified xsi:type="dcterms:W3CDTF">2018-02-13T16:40:50Z</dcterms:modified>
</cp:coreProperties>
</file>